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324" r:id="rId2"/>
    <p:sldId id="364" r:id="rId3"/>
    <p:sldId id="257" r:id="rId4"/>
    <p:sldId id="366" r:id="rId5"/>
    <p:sldId id="367" r:id="rId6"/>
    <p:sldId id="370" r:id="rId7"/>
    <p:sldId id="371" r:id="rId8"/>
    <p:sldId id="368" r:id="rId9"/>
    <p:sldId id="362" r:id="rId10"/>
    <p:sldId id="369" r:id="rId11"/>
    <p:sldId id="3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9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4C68-5805-4807-B65F-78862F29EDD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8309-1F74-4F7D-993A-75318AC8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45D91A-54D4-4637-9CBF-358FF1BD72E9}" type="slidenum">
              <a:rPr 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sz="1400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E70AC5BD-D16B-4490-BF5B-85651D20C7A3}" type="slidenum">
              <a:rPr lang="en-US" sz="1400"/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sz="1400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4102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316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94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5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4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1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23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2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6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9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1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9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0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5ECD10-AE82-4E7D-AE36-ADCE6DC287E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3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388273" y="2094121"/>
            <a:ext cx="6602176" cy="6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7676" rIns="81638" bIns="40819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>
              <a:lnSpc>
                <a:spcPct val="98000"/>
              </a:lnSpc>
              <a:spcAft>
                <a:spcPct val="0"/>
              </a:spcAft>
              <a:buClrTx/>
              <a:buFontTx/>
              <a:buNone/>
            </a:pPr>
            <a:endParaRPr lang="en-US" sz="3991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701281" y="2785321"/>
            <a:ext cx="7976160" cy="50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6044" rIns="81638" bIns="40819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>
              <a:lnSpc>
                <a:spcPct val="98000"/>
              </a:lnSpc>
              <a:spcAft>
                <a:spcPct val="0"/>
              </a:spcAft>
              <a:buClrTx/>
              <a:buFontTx/>
              <a:buNone/>
            </a:pPr>
            <a:endParaRPr lang="en-US" sz="1996" i="1" dirty="0">
              <a:latin typeface="Calibri" panose="020F050202020403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Union and </a:t>
            </a:r>
            <a:r>
              <a:rPr lang="en-US" dirty="0" err="1" smtClean="0"/>
              <a:t>Enum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md.</a:t>
            </a:r>
            <a:r>
              <a:rPr lang="en-US" dirty="0"/>
              <a:t> </a:t>
            </a:r>
            <a:r>
              <a:rPr lang="en-US" dirty="0" smtClean="0"/>
              <a:t>Jakaria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cse</a:t>
            </a:r>
            <a:r>
              <a:rPr lang="en-US" dirty="0" smtClean="0"/>
              <a:t>, 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380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887" y="1884315"/>
            <a:ext cx="7624423" cy="392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2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295" y="2035710"/>
            <a:ext cx="7905129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a typeface="Open Sans" panose="020B0606030504020204" pitchFamily="34" charset="0"/>
                <a:cs typeface="Open Sans" panose="020B0606030504020204" pitchFamily="34" charset="0"/>
              </a:rPr>
              <a:t>Custom values can be assigned to an </a:t>
            </a:r>
            <a:r>
              <a:rPr lang="en-US" sz="2200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Enum</a:t>
            </a:r>
            <a:r>
              <a:rPr lang="en-US" sz="2200" dirty="0" smtClean="0">
                <a:ea typeface="Open Sans" panose="020B0606030504020204" pitchFamily="34" charset="0"/>
                <a:cs typeface="Open Sans" panose="020B0606030504020204" pitchFamily="34" charset="0"/>
              </a:rPr>
              <a:t>, the rest will be incremented automatically.</a:t>
            </a: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en-US" sz="2000" dirty="0" err="1" smtClean="0">
                <a:latin typeface="Consolas" panose="020B0609020204030204" pitchFamily="49" charset="0"/>
                <a:ea typeface="Open Sans" panose="020B0606030504020204" pitchFamily="34" charset="0"/>
                <a:cs typeface="Open Sans" panose="020B0606030504020204" pitchFamily="34" charset="0"/>
              </a:rPr>
              <a:t>enum</a:t>
            </a:r>
            <a:r>
              <a:rPr lang="en-US" sz="2000" dirty="0" smtClean="0">
                <a:latin typeface="Consolas" panose="020B0609020204030204" pitchFamily="49" charset="0"/>
                <a:ea typeface="Open Sans" panose="020B0606030504020204" pitchFamily="34" charset="0"/>
                <a:cs typeface="Open Sans" panose="020B0606030504020204" pitchFamily="34" charset="0"/>
              </a:rPr>
              <a:t> month {JAN = 1, FEB, MARCH, AUG = 8, SEP};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ea typeface="Open Sans" panose="020B0606030504020204" pitchFamily="34" charset="0"/>
                <a:cs typeface="Open Sans" panose="020B0606030504020204" pitchFamily="34" charset="0"/>
              </a:rPr>
              <a:t>A keyword used in an </a:t>
            </a:r>
            <a:r>
              <a:rPr lang="en-US" sz="2200" dirty="0" err="1"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US" sz="2200" dirty="0" err="1" smtClean="0">
                <a:ea typeface="Open Sans" panose="020B0606030504020204" pitchFamily="34" charset="0"/>
                <a:cs typeface="Open Sans" panose="020B0606030504020204" pitchFamily="34" charset="0"/>
              </a:rPr>
              <a:t>num</a:t>
            </a:r>
            <a:r>
              <a:rPr lang="en-US" sz="2200" dirty="0" smtClean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ea typeface="Open Sans" panose="020B0606030504020204" pitchFamily="34" charset="0"/>
                <a:cs typeface="Open Sans" panose="020B0606030504020204" pitchFamily="34" charset="0"/>
              </a:rPr>
              <a:t>cannot be used in another.</a:t>
            </a:r>
            <a:endParaRPr lang="en-US" sz="22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22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800" dirty="0"/>
              <a:t> A different type of </a:t>
            </a:r>
            <a:r>
              <a:rPr lang="en-US" sz="2800" dirty="0" smtClean="0"/>
              <a:t>structure. </a:t>
            </a:r>
            <a:endParaRPr lang="en-US" sz="28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 A single piece of memory shared by two or more variables.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Variables maybe of different types.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Only one variable maybe in use at a time.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317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nion in 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28988" r="48229" b="35673"/>
          <a:stretch/>
        </p:blipFill>
        <p:spPr bwMode="auto">
          <a:xfrm>
            <a:off x="822960" y="2550108"/>
            <a:ext cx="4224615" cy="170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159923"/>
            <a:ext cx="7543800" cy="1450757"/>
          </a:xfrm>
        </p:spPr>
        <p:txBody>
          <a:bodyPr/>
          <a:lstStyle/>
          <a:p>
            <a:r>
              <a:rPr lang="en-US" dirty="0" smtClean="0"/>
              <a:t>Union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22960" y="1895728"/>
            <a:ext cx="7600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a typeface="Open Sans" pitchFamily="34" charset="0"/>
                <a:cs typeface="Open Sans" pitchFamily="34" charset="0"/>
              </a:rPr>
              <a:t>Stores </a:t>
            </a:r>
            <a:r>
              <a:rPr lang="en-US" sz="2400" dirty="0">
                <a:ea typeface="Open Sans" pitchFamily="34" charset="0"/>
                <a:cs typeface="Open Sans" pitchFamily="34" charset="0"/>
              </a:rPr>
              <a:t>different data types in the same memory location.</a:t>
            </a:r>
          </a:p>
        </p:txBody>
      </p:sp>
    </p:spTree>
    <p:extLst>
      <p:ext uri="{BB962C8B-B14F-4D97-AF65-F5344CB8AC3E}">
        <p14:creationId xmlns:p14="http://schemas.microsoft.com/office/powerpoint/2010/main" val="35202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nion in 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28988" r="48229" b="35673"/>
          <a:stretch/>
        </p:blipFill>
        <p:spPr bwMode="auto">
          <a:xfrm>
            <a:off x="822960" y="2550108"/>
            <a:ext cx="4224615" cy="170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159923"/>
            <a:ext cx="7543800" cy="1450757"/>
          </a:xfrm>
        </p:spPr>
        <p:txBody>
          <a:bodyPr/>
          <a:lstStyle/>
          <a:p>
            <a:r>
              <a:rPr lang="en-US" dirty="0" smtClean="0"/>
              <a:t>Union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22960" y="1895728"/>
            <a:ext cx="7600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a typeface="Open Sans" pitchFamily="34" charset="0"/>
                <a:cs typeface="Open Sans" pitchFamily="34" charset="0"/>
              </a:rPr>
              <a:t>Stores </a:t>
            </a:r>
            <a:r>
              <a:rPr lang="en-US" sz="2400" dirty="0">
                <a:ea typeface="Open Sans" pitchFamily="34" charset="0"/>
                <a:cs typeface="Open Sans" pitchFamily="34" charset="0"/>
              </a:rPr>
              <a:t>different data types in the same memory location.</a:t>
            </a:r>
          </a:p>
        </p:txBody>
      </p:sp>
      <p:pic>
        <p:nvPicPr>
          <p:cNvPr id="5" name="Picture 2" descr="Image result for union in 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" t="28988" r="49504"/>
          <a:stretch/>
        </p:blipFill>
        <p:spPr bwMode="auto">
          <a:xfrm>
            <a:off x="627797" y="2542063"/>
            <a:ext cx="4271749" cy="342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78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nion in 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28988" r="48229" b="35673"/>
          <a:stretch/>
        </p:blipFill>
        <p:spPr bwMode="auto">
          <a:xfrm>
            <a:off x="822960" y="2550108"/>
            <a:ext cx="4224615" cy="170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2960" y="159923"/>
            <a:ext cx="7543800" cy="1450757"/>
          </a:xfrm>
        </p:spPr>
        <p:txBody>
          <a:bodyPr/>
          <a:lstStyle/>
          <a:p>
            <a:r>
              <a:rPr lang="en-US" dirty="0" smtClean="0"/>
              <a:t>Union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22960" y="1895728"/>
            <a:ext cx="7600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a typeface="Open Sans" pitchFamily="34" charset="0"/>
                <a:cs typeface="Open Sans" pitchFamily="34" charset="0"/>
              </a:rPr>
              <a:t>Stores </a:t>
            </a:r>
            <a:r>
              <a:rPr lang="en-US" sz="2400" dirty="0">
                <a:ea typeface="Open Sans" pitchFamily="34" charset="0"/>
                <a:cs typeface="Open Sans" pitchFamily="34" charset="0"/>
              </a:rPr>
              <a:t>different data types in the same memory location.</a:t>
            </a:r>
          </a:p>
        </p:txBody>
      </p:sp>
      <p:pic>
        <p:nvPicPr>
          <p:cNvPr id="5" name="Picture 2" descr="Image result for union in 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" t="28988"/>
          <a:stretch/>
        </p:blipFill>
        <p:spPr bwMode="auto">
          <a:xfrm>
            <a:off x="655093" y="2542063"/>
            <a:ext cx="8488907" cy="342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3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1971675"/>
            <a:ext cx="7543800" cy="3771900"/>
          </a:xfrm>
        </p:spPr>
      </p:pic>
    </p:spTree>
    <p:extLst>
      <p:ext uri="{BB962C8B-B14F-4D97-AF65-F5344CB8AC3E}">
        <p14:creationId xmlns:p14="http://schemas.microsoft.com/office/powerpoint/2010/main" val="17696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38"/>
          <a:stretch/>
        </p:blipFill>
        <p:spPr>
          <a:xfrm>
            <a:off x="1097641" y="1937982"/>
            <a:ext cx="6994438" cy="39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Enumeration (</a:t>
            </a:r>
            <a:r>
              <a:rPr lang="en-US" sz="2800" dirty="0" err="1"/>
              <a:t>enum</a:t>
            </a:r>
            <a:r>
              <a:rPr lang="en-US" sz="2800" dirty="0"/>
              <a:t>) is a user-defined </a:t>
            </a:r>
            <a:r>
              <a:rPr lang="en-US" sz="2800" dirty="0" smtClean="0"/>
              <a:t>datatype.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 An enumeration consists of integral constants. </a:t>
            </a:r>
            <a:endParaRPr lang="en-US" sz="2800" dirty="0" smtClean="0"/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 M</a:t>
            </a:r>
            <a:r>
              <a:rPr lang="en-US" sz="2800" dirty="0" smtClean="0"/>
              <a:t>ainly </a:t>
            </a:r>
            <a:r>
              <a:rPr lang="en-US" sz="2800" dirty="0"/>
              <a:t>used to assign names to integral </a:t>
            </a:r>
            <a:r>
              <a:rPr lang="en-US" sz="2800" dirty="0" smtClean="0"/>
              <a:t>constants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 To define an enumeration, keyword </a:t>
            </a:r>
            <a:r>
              <a:rPr lang="en-US" sz="2800" dirty="0" err="1"/>
              <a:t>enum</a:t>
            </a:r>
            <a:r>
              <a:rPr lang="en-US" sz="2800" dirty="0"/>
              <a:t> is used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A52A2A"/>
                </a:solidFill>
              </a:rPr>
              <a:t>enum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enum_name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{</a:t>
            </a:r>
            <a:r>
              <a:rPr lang="en-US" sz="2400" b="1" dirty="0" smtClean="0"/>
              <a:t> element1, element2, element3, …</a:t>
            </a:r>
            <a:r>
              <a:rPr lang="en-US" sz="2400" b="1" dirty="0" smtClean="0">
                <a:solidFill>
                  <a:srgbClr val="0000FF"/>
                </a:solidFill>
              </a:rPr>
              <a:t>}</a:t>
            </a:r>
            <a:r>
              <a:rPr lang="en-US" sz="2400" b="1" dirty="0" smtClean="0">
                <a:solidFill>
                  <a:srgbClr val="A52A2A"/>
                </a:solidFill>
              </a:rPr>
              <a:t>;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marL="384048" lvl="2" indent="0">
              <a:lnSpc>
                <a:spcPct val="100000"/>
              </a:lnSpc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2137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1871805"/>
            <a:ext cx="76200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521</TotalTime>
  <Words>187</Words>
  <Application>Microsoft Office PowerPoint</Application>
  <PresentationFormat>On-screen Show (4:3)</PresentationFormat>
  <Paragraphs>33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Courier New</vt:lpstr>
      <vt:lpstr>Open Sans</vt:lpstr>
      <vt:lpstr>Times New Roman</vt:lpstr>
      <vt:lpstr>Retrospect</vt:lpstr>
      <vt:lpstr>Union and Enum</vt:lpstr>
      <vt:lpstr>Union </vt:lpstr>
      <vt:lpstr>Union </vt:lpstr>
      <vt:lpstr>Union </vt:lpstr>
      <vt:lpstr>Union </vt:lpstr>
      <vt:lpstr>Union</vt:lpstr>
      <vt:lpstr>Union</vt:lpstr>
      <vt:lpstr>Enum </vt:lpstr>
      <vt:lpstr>Enum</vt:lpstr>
      <vt:lpstr>Enum</vt:lpstr>
      <vt:lpstr>Enum</vt:lpstr>
    </vt:vector>
  </TitlesOfParts>
  <Company>Onix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</dc:creator>
  <cp:lastModifiedBy>Windows User</cp:lastModifiedBy>
  <cp:revision>78</cp:revision>
  <dcterms:created xsi:type="dcterms:W3CDTF">2017-08-23T22:49:27Z</dcterms:created>
  <dcterms:modified xsi:type="dcterms:W3CDTF">2019-04-21T01:39:02Z</dcterms:modified>
</cp:coreProperties>
</file>